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Lst>
  <p:sldSz cy="9504000" cx="9144000"/>
  <p:notesSz cx="6858000" cy="9144000"/>
  <p:embeddedFontLst>
    <p:embeddedFont>
      <p:font typeface="Roboto"/>
      <p:regular r:id="rId7"/>
      <p:bold r:id="rId8"/>
      <p:italic r:id="rId9"/>
      <p:boldItalic r:id="rId10"/>
    </p:embeddedFont>
    <p:embeddedFont>
      <p:font typeface="Roboto Light"/>
      <p:regular r:id="rId11"/>
      <p:bold r:id="rId12"/>
      <p:italic r:id="rId13"/>
      <p:boldItalic r:id="rId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93">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93"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RobotoLight-regular.fntdata"/><Relationship Id="rId10" Type="http://schemas.openxmlformats.org/officeDocument/2006/relationships/font" Target="fonts/Roboto-boldItalic.fntdata"/><Relationship Id="rId13" Type="http://schemas.openxmlformats.org/officeDocument/2006/relationships/font" Target="fonts/RobotoLight-italic.fntdata"/><Relationship Id="rId12" Type="http://schemas.openxmlformats.org/officeDocument/2006/relationships/font" Target="fonts/RobotoLigh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Roboto-italic.fntdata"/><Relationship Id="rId14" Type="http://schemas.openxmlformats.org/officeDocument/2006/relationships/font" Target="fonts/RobotoLight-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font" Target="fonts/Roboto-regular.fntdata"/><Relationship Id="rId8" Type="http://schemas.openxmlformats.org/officeDocument/2006/relationships/font" Target="fonts/Robot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779758" y="685800"/>
            <a:ext cx="32991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1bf8fc1b66_0_0:notes"/>
          <p:cNvSpPr/>
          <p:nvPr>
            <p:ph idx="2" type="sldImg"/>
          </p:nvPr>
        </p:nvSpPr>
        <p:spPr>
          <a:xfrm>
            <a:off x="1779741" y="685800"/>
            <a:ext cx="32991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1bf8fc1b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1375803"/>
            <a:ext cx="8520600" cy="37929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5236808"/>
            <a:ext cx="8520600" cy="1464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595308" y="8776703"/>
            <a:ext cx="548700" cy="7272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2043864"/>
            <a:ext cx="8520600" cy="36282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5824584"/>
            <a:ext cx="8520600" cy="2403600"/>
          </a:xfrm>
          <a:prstGeom prst="rect">
            <a:avLst/>
          </a:prstGeom>
        </p:spPr>
        <p:txBody>
          <a:bodyPr anchorCtr="0" anchor="t" bIns="91425" lIns="91425" spcFirstLastPara="1" rIns="91425" wrap="square" tIns="91425">
            <a:normAutofit/>
          </a:bodyPr>
          <a:lstStyle>
            <a:lvl1pPr indent="-323850" lvl="0" marL="457200" algn="ctr">
              <a:spcBef>
                <a:spcPts val="0"/>
              </a:spcBef>
              <a:spcAft>
                <a:spcPts val="0"/>
              </a:spcAft>
              <a:buSzPts val="1500"/>
              <a:buChar char="●"/>
              <a:defRPr/>
            </a:lvl1pPr>
            <a:lvl2pPr indent="-323850" lvl="1" marL="914400" algn="ctr">
              <a:spcBef>
                <a:spcPts val="0"/>
              </a:spcBef>
              <a:spcAft>
                <a:spcPts val="0"/>
              </a:spcAft>
              <a:buSzPts val="1500"/>
              <a:buChar char="○"/>
              <a:defRPr/>
            </a:lvl2pPr>
            <a:lvl3pPr indent="-323850" lvl="2" marL="1371600" algn="ctr">
              <a:spcBef>
                <a:spcPts val="0"/>
              </a:spcBef>
              <a:spcAft>
                <a:spcPts val="0"/>
              </a:spcAft>
              <a:buSzPts val="1500"/>
              <a:buChar char="■"/>
              <a:defRPr/>
            </a:lvl3pPr>
            <a:lvl4pPr indent="-323850" lvl="3" marL="1828800" algn="ctr">
              <a:spcBef>
                <a:spcPts val="0"/>
              </a:spcBef>
              <a:spcAft>
                <a:spcPts val="0"/>
              </a:spcAft>
              <a:buSzPts val="1500"/>
              <a:buChar char="●"/>
              <a:defRPr/>
            </a:lvl4pPr>
            <a:lvl5pPr indent="-323850" lvl="4" marL="2286000" algn="ctr">
              <a:spcBef>
                <a:spcPts val="0"/>
              </a:spcBef>
              <a:spcAft>
                <a:spcPts val="0"/>
              </a:spcAft>
              <a:buSzPts val="1500"/>
              <a:buChar char="○"/>
              <a:defRPr/>
            </a:lvl5pPr>
            <a:lvl6pPr indent="-323850" lvl="5" marL="2743200" algn="ctr">
              <a:spcBef>
                <a:spcPts val="0"/>
              </a:spcBef>
              <a:spcAft>
                <a:spcPts val="0"/>
              </a:spcAft>
              <a:buSzPts val="1500"/>
              <a:buChar char="■"/>
              <a:defRPr/>
            </a:lvl6pPr>
            <a:lvl7pPr indent="-323850" lvl="6" marL="3200400" algn="ctr">
              <a:spcBef>
                <a:spcPts val="0"/>
              </a:spcBef>
              <a:spcAft>
                <a:spcPts val="0"/>
              </a:spcAft>
              <a:buSzPts val="1500"/>
              <a:buChar char="●"/>
              <a:defRPr/>
            </a:lvl7pPr>
            <a:lvl8pPr indent="-323850" lvl="7" marL="3657600" algn="ctr">
              <a:spcBef>
                <a:spcPts val="0"/>
              </a:spcBef>
              <a:spcAft>
                <a:spcPts val="0"/>
              </a:spcAft>
              <a:buSzPts val="1500"/>
              <a:buChar char="○"/>
              <a:defRPr/>
            </a:lvl8pPr>
            <a:lvl9pPr indent="-323850" lvl="8" marL="4114800" algn="ctr">
              <a:spcBef>
                <a:spcPts val="0"/>
              </a:spcBef>
              <a:spcAft>
                <a:spcPts val="0"/>
              </a:spcAft>
              <a:buSzPts val="1500"/>
              <a:buChar char="■"/>
              <a:defRPr/>
            </a:lvl9pPr>
          </a:lstStyle>
          <a:p/>
        </p:txBody>
      </p:sp>
      <p:sp>
        <p:nvSpPr>
          <p:cNvPr id="47" name="Google Shape;47;p11"/>
          <p:cNvSpPr txBox="1"/>
          <p:nvPr>
            <p:ph idx="12" type="sldNum"/>
          </p:nvPr>
        </p:nvSpPr>
        <p:spPr>
          <a:xfrm>
            <a:off x="8595308" y="8776703"/>
            <a:ext cx="548700" cy="7272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595308" y="8776703"/>
            <a:ext cx="548700" cy="7272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3974274"/>
            <a:ext cx="8520600" cy="15555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595308" y="8776703"/>
            <a:ext cx="548700" cy="7272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0" y="0"/>
            <a:ext cx="8520600" cy="10581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18" name="Google Shape;18;p4"/>
          <p:cNvSpPr txBox="1"/>
          <p:nvPr>
            <p:ph idx="1" type="body"/>
          </p:nvPr>
        </p:nvSpPr>
        <p:spPr>
          <a:xfrm>
            <a:off x="311700" y="2129508"/>
            <a:ext cx="8520600" cy="6312600"/>
          </a:xfrm>
          <a:prstGeom prst="rect">
            <a:avLst/>
          </a:prstGeom>
        </p:spPr>
        <p:txBody>
          <a:bodyPr anchorCtr="0" anchor="t" bIns="91425" lIns="91425" spcFirstLastPara="1" rIns="91425" wrap="square" tIns="91425">
            <a:normAutofit/>
          </a:bodyPr>
          <a:lstStyle>
            <a:lvl1pPr indent="-323850" lvl="0" marL="457200">
              <a:spcBef>
                <a:spcPts val="0"/>
              </a:spcBef>
              <a:spcAft>
                <a:spcPts val="0"/>
              </a:spcAft>
              <a:buSzPts val="15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19" name="Google Shape;19;p4"/>
          <p:cNvSpPr txBox="1"/>
          <p:nvPr>
            <p:ph idx="12" type="sldNum"/>
          </p:nvPr>
        </p:nvSpPr>
        <p:spPr>
          <a:xfrm>
            <a:off x="8595308" y="8776703"/>
            <a:ext cx="548700" cy="7272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0" y="0"/>
            <a:ext cx="8520600" cy="10581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22" name="Google Shape;22;p5"/>
          <p:cNvSpPr txBox="1"/>
          <p:nvPr>
            <p:ph idx="1" type="body"/>
          </p:nvPr>
        </p:nvSpPr>
        <p:spPr>
          <a:xfrm>
            <a:off x="311700" y="2129508"/>
            <a:ext cx="3999900" cy="63126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2129508"/>
            <a:ext cx="3999900" cy="63126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595308" y="8776703"/>
            <a:ext cx="548700" cy="7272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0" y="0"/>
            <a:ext cx="8520600" cy="10581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27" name="Google Shape;27;p6"/>
          <p:cNvSpPr txBox="1"/>
          <p:nvPr>
            <p:ph idx="12" type="sldNum"/>
          </p:nvPr>
        </p:nvSpPr>
        <p:spPr>
          <a:xfrm>
            <a:off x="8595308" y="8776703"/>
            <a:ext cx="548700" cy="7272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1026620"/>
            <a:ext cx="2808000" cy="13965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2567660"/>
            <a:ext cx="2808000" cy="587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595308" y="8776703"/>
            <a:ext cx="548700" cy="7272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831773"/>
            <a:ext cx="6367800" cy="75591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595308" y="8776703"/>
            <a:ext cx="548700" cy="7272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31"/>
            <a:ext cx="4572000" cy="9504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2278623"/>
            <a:ext cx="4045200" cy="27390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5179435"/>
            <a:ext cx="4045200" cy="2282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1337923"/>
            <a:ext cx="3837000" cy="6827700"/>
          </a:xfrm>
          <a:prstGeom prst="rect">
            <a:avLst/>
          </a:prstGeom>
        </p:spPr>
        <p:txBody>
          <a:bodyPr anchorCtr="0" anchor="ctr" bIns="91425" lIns="91425" spcFirstLastPara="1" rIns="91425" wrap="square" tIns="91425">
            <a:normAutofit/>
          </a:bodyPr>
          <a:lstStyle>
            <a:lvl1pPr indent="-323850" lvl="0" marL="457200">
              <a:spcBef>
                <a:spcPts val="0"/>
              </a:spcBef>
              <a:spcAft>
                <a:spcPts val="0"/>
              </a:spcAft>
              <a:buSzPts val="15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40" name="Google Shape;40;p9"/>
          <p:cNvSpPr txBox="1"/>
          <p:nvPr>
            <p:ph idx="12" type="sldNum"/>
          </p:nvPr>
        </p:nvSpPr>
        <p:spPr>
          <a:xfrm>
            <a:off x="8595308" y="8776703"/>
            <a:ext cx="548700" cy="7272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7817125"/>
            <a:ext cx="5998800" cy="1118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500"/>
              <a:buNone/>
              <a:defRPr/>
            </a:lvl1pPr>
          </a:lstStyle>
          <a:p/>
        </p:txBody>
      </p:sp>
      <p:sp>
        <p:nvSpPr>
          <p:cNvPr id="43" name="Google Shape;43;p10"/>
          <p:cNvSpPr txBox="1"/>
          <p:nvPr>
            <p:ph idx="12" type="sldNum"/>
          </p:nvPr>
        </p:nvSpPr>
        <p:spPr>
          <a:xfrm>
            <a:off x="8595308" y="8776703"/>
            <a:ext cx="548700" cy="7272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0" y="0"/>
            <a:ext cx="8520600" cy="10581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1800"/>
              <a:buFont typeface="Roboto"/>
              <a:buNone/>
              <a:defRPr b="1" sz="1800">
                <a:solidFill>
                  <a:schemeClr val="dk1"/>
                </a:solidFill>
                <a:latin typeface="Roboto"/>
                <a:ea typeface="Roboto"/>
                <a:cs typeface="Roboto"/>
                <a:sym typeface="Roboto"/>
              </a:defRPr>
            </a:lvl1pPr>
            <a:lvl2pPr lvl="1">
              <a:spcBef>
                <a:spcPts val="0"/>
              </a:spcBef>
              <a:spcAft>
                <a:spcPts val="0"/>
              </a:spcAft>
              <a:buClr>
                <a:schemeClr val="dk1"/>
              </a:buClr>
              <a:buSzPts val="1800"/>
              <a:buFont typeface="Roboto"/>
              <a:buNone/>
              <a:defRPr b="1" sz="1800">
                <a:solidFill>
                  <a:schemeClr val="dk1"/>
                </a:solidFill>
                <a:latin typeface="Roboto"/>
                <a:ea typeface="Roboto"/>
                <a:cs typeface="Roboto"/>
                <a:sym typeface="Roboto"/>
              </a:defRPr>
            </a:lvl2pPr>
            <a:lvl3pPr lvl="2">
              <a:spcBef>
                <a:spcPts val="0"/>
              </a:spcBef>
              <a:spcAft>
                <a:spcPts val="0"/>
              </a:spcAft>
              <a:buClr>
                <a:schemeClr val="dk1"/>
              </a:buClr>
              <a:buSzPts val="1800"/>
              <a:buFont typeface="Roboto"/>
              <a:buNone/>
              <a:defRPr b="1" sz="1800">
                <a:solidFill>
                  <a:schemeClr val="dk1"/>
                </a:solidFill>
                <a:latin typeface="Roboto"/>
                <a:ea typeface="Roboto"/>
                <a:cs typeface="Roboto"/>
                <a:sym typeface="Roboto"/>
              </a:defRPr>
            </a:lvl3pPr>
            <a:lvl4pPr lvl="3">
              <a:spcBef>
                <a:spcPts val="0"/>
              </a:spcBef>
              <a:spcAft>
                <a:spcPts val="0"/>
              </a:spcAft>
              <a:buClr>
                <a:schemeClr val="dk1"/>
              </a:buClr>
              <a:buSzPts val="1800"/>
              <a:buFont typeface="Roboto"/>
              <a:buNone/>
              <a:defRPr b="1" sz="1800">
                <a:solidFill>
                  <a:schemeClr val="dk1"/>
                </a:solidFill>
                <a:latin typeface="Roboto"/>
                <a:ea typeface="Roboto"/>
                <a:cs typeface="Roboto"/>
                <a:sym typeface="Roboto"/>
              </a:defRPr>
            </a:lvl4pPr>
            <a:lvl5pPr lvl="4">
              <a:spcBef>
                <a:spcPts val="0"/>
              </a:spcBef>
              <a:spcAft>
                <a:spcPts val="0"/>
              </a:spcAft>
              <a:buClr>
                <a:schemeClr val="dk1"/>
              </a:buClr>
              <a:buSzPts val="1800"/>
              <a:buFont typeface="Roboto"/>
              <a:buNone/>
              <a:defRPr b="1" sz="1800">
                <a:solidFill>
                  <a:schemeClr val="dk1"/>
                </a:solidFill>
                <a:latin typeface="Roboto"/>
                <a:ea typeface="Roboto"/>
                <a:cs typeface="Roboto"/>
                <a:sym typeface="Roboto"/>
              </a:defRPr>
            </a:lvl5pPr>
            <a:lvl6pPr lvl="5">
              <a:spcBef>
                <a:spcPts val="0"/>
              </a:spcBef>
              <a:spcAft>
                <a:spcPts val="0"/>
              </a:spcAft>
              <a:buClr>
                <a:schemeClr val="dk1"/>
              </a:buClr>
              <a:buSzPts val="1800"/>
              <a:buFont typeface="Roboto"/>
              <a:buNone/>
              <a:defRPr b="1" sz="1800">
                <a:solidFill>
                  <a:schemeClr val="dk1"/>
                </a:solidFill>
                <a:latin typeface="Roboto"/>
                <a:ea typeface="Roboto"/>
                <a:cs typeface="Roboto"/>
                <a:sym typeface="Roboto"/>
              </a:defRPr>
            </a:lvl6pPr>
            <a:lvl7pPr lvl="6">
              <a:spcBef>
                <a:spcPts val="0"/>
              </a:spcBef>
              <a:spcAft>
                <a:spcPts val="0"/>
              </a:spcAft>
              <a:buClr>
                <a:schemeClr val="dk1"/>
              </a:buClr>
              <a:buSzPts val="1800"/>
              <a:buFont typeface="Roboto"/>
              <a:buNone/>
              <a:defRPr b="1" sz="1800">
                <a:solidFill>
                  <a:schemeClr val="dk1"/>
                </a:solidFill>
                <a:latin typeface="Roboto"/>
                <a:ea typeface="Roboto"/>
                <a:cs typeface="Roboto"/>
                <a:sym typeface="Roboto"/>
              </a:defRPr>
            </a:lvl7pPr>
            <a:lvl8pPr lvl="7">
              <a:spcBef>
                <a:spcPts val="0"/>
              </a:spcBef>
              <a:spcAft>
                <a:spcPts val="0"/>
              </a:spcAft>
              <a:buClr>
                <a:schemeClr val="dk1"/>
              </a:buClr>
              <a:buSzPts val="1800"/>
              <a:buFont typeface="Roboto"/>
              <a:buNone/>
              <a:defRPr b="1" sz="1800">
                <a:solidFill>
                  <a:schemeClr val="dk1"/>
                </a:solidFill>
                <a:latin typeface="Roboto"/>
                <a:ea typeface="Roboto"/>
                <a:cs typeface="Roboto"/>
                <a:sym typeface="Roboto"/>
              </a:defRPr>
            </a:lvl8pPr>
            <a:lvl9pPr lvl="8">
              <a:spcBef>
                <a:spcPts val="0"/>
              </a:spcBef>
              <a:spcAft>
                <a:spcPts val="0"/>
              </a:spcAft>
              <a:buClr>
                <a:schemeClr val="dk1"/>
              </a:buClr>
              <a:buSzPts val="1800"/>
              <a:buFont typeface="Roboto"/>
              <a:buNone/>
              <a:defRPr b="1" sz="18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2129508"/>
            <a:ext cx="8520600" cy="6312600"/>
          </a:xfrm>
          <a:prstGeom prst="rect">
            <a:avLst/>
          </a:prstGeom>
          <a:noFill/>
          <a:ln>
            <a:noFill/>
          </a:ln>
        </p:spPr>
        <p:txBody>
          <a:bodyPr anchorCtr="0" anchor="t" bIns="91425" lIns="91425" spcFirstLastPara="1" rIns="91425" wrap="square" tIns="91425">
            <a:normAutofit/>
          </a:bodyPr>
          <a:lstStyle>
            <a:lvl1pPr indent="-323850" lvl="0" marL="457200" rtl="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1pPr>
            <a:lvl2pPr indent="-323850" lvl="1" marL="914400" rtl="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2pPr>
            <a:lvl3pPr indent="-323850" lvl="2" marL="1371600" rtl="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3pPr>
            <a:lvl4pPr indent="-323850" lvl="3" marL="1828800" rtl="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4pPr>
            <a:lvl5pPr indent="-323850" lvl="4" marL="2286000" rtl="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5pPr>
            <a:lvl6pPr indent="-323850" lvl="5" marL="2743200" rtl="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6pPr>
            <a:lvl7pPr indent="-323850" lvl="6" marL="3200400" rtl="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7pPr>
            <a:lvl8pPr indent="-323850" lvl="7" marL="3657600" rtl="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8pPr>
            <a:lvl9pPr indent="-323850" lvl="8" marL="4114800" rtl="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595308" y="8776703"/>
            <a:ext cx="548700" cy="7272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Light"/>
                <a:ea typeface="Roboto Light"/>
                <a:cs typeface="Roboto Light"/>
                <a:sym typeface="Roboto Light"/>
              </a:defRPr>
            </a:lvl1pPr>
            <a:lvl2pPr lvl="1" algn="r">
              <a:buNone/>
              <a:defRPr sz="1000">
                <a:solidFill>
                  <a:schemeClr val="dk1"/>
                </a:solidFill>
                <a:latin typeface="Roboto Light"/>
                <a:ea typeface="Roboto Light"/>
                <a:cs typeface="Roboto Light"/>
                <a:sym typeface="Roboto Light"/>
              </a:defRPr>
            </a:lvl2pPr>
            <a:lvl3pPr lvl="2" algn="r">
              <a:buNone/>
              <a:defRPr sz="1000">
                <a:solidFill>
                  <a:schemeClr val="dk1"/>
                </a:solidFill>
                <a:latin typeface="Roboto Light"/>
                <a:ea typeface="Roboto Light"/>
                <a:cs typeface="Roboto Light"/>
                <a:sym typeface="Roboto Light"/>
              </a:defRPr>
            </a:lvl3pPr>
            <a:lvl4pPr lvl="3" algn="r">
              <a:buNone/>
              <a:defRPr sz="1000">
                <a:solidFill>
                  <a:schemeClr val="dk1"/>
                </a:solidFill>
                <a:latin typeface="Roboto Light"/>
                <a:ea typeface="Roboto Light"/>
                <a:cs typeface="Roboto Light"/>
                <a:sym typeface="Roboto Light"/>
              </a:defRPr>
            </a:lvl4pPr>
            <a:lvl5pPr lvl="4" algn="r">
              <a:buNone/>
              <a:defRPr sz="1000">
                <a:solidFill>
                  <a:schemeClr val="dk1"/>
                </a:solidFill>
                <a:latin typeface="Roboto Light"/>
                <a:ea typeface="Roboto Light"/>
                <a:cs typeface="Roboto Light"/>
                <a:sym typeface="Roboto Light"/>
              </a:defRPr>
            </a:lvl5pPr>
            <a:lvl6pPr lvl="5" algn="r">
              <a:buNone/>
              <a:defRPr sz="1000">
                <a:solidFill>
                  <a:schemeClr val="dk1"/>
                </a:solidFill>
                <a:latin typeface="Roboto Light"/>
                <a:ea typeface="Roboto Light"/>
                <a:cs typeface="Roboto Light"/>
                <a:sym typeface="Roboto Light"/>
              </a:defRPr>
            </a:lvl6pPr>
            <a:lvl7pPr lvl="6" algn="r">
              <a:buNone/>
              <a:defRPr sz="1000">
                <a:solidFill>
                  <a:schemeClr val="dk1"/>
                </a:solidFill>
                <a:latin typeface="Roboto Light"/>
                <a:ea typeface="Roboto Light"/>
                <a:cs typeface="Roboto Light"/>
                <a:sym typeface="Roboto Light"/>
              </a:defRPr>
            </a:lvl7pPr>
            <a:lvl8pPr lvl="7" algn="r">
              <a:buNone/>
              <a:defRPr sz="1000">
                <a:solidFill>
                  <a:schemeClr val="dk1"/>
                </a:solidFill>
                <a:latin typeface="Roboto Light"/>
                <a:ea typeface="Roboto Light"/>
                <a:cs typeface="Roboto Light"/>
                <a:sym typeface="Roboto Light"/>
              </a:defRPr>
            </a:lvl8pPr>
            <a:lvl9pPr lvl="8" algn="r">
              <a:buNone/>
              <a:defRPr sz="1000">
                <a:solidFill>
                  <a:schemeClr val="dk1"/>
                </a:solidFill>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0" y="3860188"/>
            <a:ext cx="9144000" cy="276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1100">
                <a:solidFill>
                  <a:schemeClr val="dk1"/>
                </a:solidFill>
                <a:latin typeface="Times New Roman"/>
                <a:ea typeface="Times New Roman"/>
                <a:cs typeface="Times New Roman"/>
                <a:sym typeface="Times New Roman"/>
              </a:rPr>
              <a:t>Follow m</a:t>
            </a:r>
            <a:r>
              <a:rPr b="1" lang="en-GB" sz="1100">
                <a:solidFill>
                  <a:schemeClr val="dk1"/>
                </a:solidFill>
                <a:latin typeface="Times New Roman"/>
                <a:ea typeface="Times New Roman"/>
                <a:cs typeface="Times New Roman"/>
                <a:sym typeface="Times New Roman"/>
              </a:rPr>
              <a:t>arkers with 4o-mini</a:t>
            </a:r>
            <a:r>
              <a:rPr lang="en-GB" sz="1100">
                <a:solidFill>
                  <a:schemeClr val="dk1"/>
                </a:solidFill>
                <a:latin typeface="Times New Roman"/>
                <a:ea typeface="Times New Roman"/>
                <a:cs typeface="Times New Roman"/>
                <a:sym typeface="Times New Roman"/>
              </a:rPr>
              <a:t>: “</a:t>
            </a:r>
            <a:r>
              <a:rPr lang="en-GB" sz="1100">
                <a:solidFill>
                  <a:schemeClr val="dk1"/>
                </a:solidFill>
                <a:highlight>
                  <a:srgbClr val="FFFFFF"/>
                </a:highlight>
                <a:latin typeface="Times New Roman"/>
                <a:ea typeface="Times New Roman"/>
                <a:cs typeface="Times New Roman"/>
                <a:sym typeface="Times New Roman"/>
              </a:rPr>
              <a:t>Move our troups to the markers A, B, C, D while ignoring enemies and then to the  objective position.</a:t>
            </a:r>
            <a:r>
              <a:rPr lang="en-GB" sz="1100">
                <a:solidFill>
                  <a:schemeClr val="dk1"/>
                </a:solidFill>
                <a:latin typeface="Times New Roman"/>
                <a:ea typeface="Times New Roman"/>
                <a:cs typeface="Times New Roman"/>
                <a:sym typeface="Times New Roman"/>
              </a:rPr>
              <a:t>”</a:t>
            </a:r>
            <a:endParaRPr sz="1100">
              <a:solidFill>
                <a:schemeClr val="dk1"/>
              </a:solidFill>
              <a:latin typeface="Times New Roman"/>
              <a:ea typeface="Times New Roman"/>
              <a:cs typeface="Times New Roman"/>
              <a:sym typeface="Times New Roman"/>
            </a:endParaRPr>
          </a:p>
        </p:txBody>
      </p:sp>
      <p:pic>
        <p:nvPicPr>
          <p:cNvPr id="55" name="Google Shape;55;p13"/>
          <p:cNvPicPr preferRelativeResize="0"/>
          <p:nvPr/>
        </p:nvPicPr>
        <p:blipFill>
          <a:blip r:embed="rId3">
            <a:alphaModFix/>
          </a:blip>
          <a:stretch>
            <a:fillRect/>
          </a:stretch>
        </p:blipFill>
        <p:spPr>
          <a:xfrm>
            <a:off x="0" y="4137083"/>
            <a:ext cx="9144000" cy="1514475"/>
          </a:xfrm>
          <a:prstGeom prst="rect">
            <a:avLst/>
          </a:prstGeom>
          <a:noFill/>
          <a:ln>
            <a:noFill/>
          </a:ln>
        </p:spPr>
      </p:pic>
      <p:pic>
        <p:nvPicPr>
          <p:cNvPr id="56" name="Google Shape;56;p13"/>
          <p:cNvPicPr preferRelativeResize="0"/>
          <p:nvPr/>
        </p:nvPicPr>
        <p:blipFill>
          <a:blip r:embed="rId4">
            <a:alphaModFix/>
          </a:blip>
          <a:stretch>
            <a:fillRect/>
          </a:stretch>
        </p:blipFill>
        <p:spPr>
          <a:xfrm>
            <a:off x="0" y="2345463"/>
            <a:ext cx="9144000" cy="1514475"/>
          </a:xfrm>
          <a:prstGeom prst="rect">
            <a:avLst/>
          </a:prstGeom>
          <a:noFill/>
          <a:ln>
            <a:noFill/>
          </a:ln>
        </p:spPr>
      </p:pic>
      <p:sp>
        <p:nvSpPr>
          <p:cNvPr id="57" name="Google Shape;57;p13"/>
          <p:cNvSpPr txBox="1"/>
          <p:nvPr/>
        </p:nvSpPr>
        <p:spPr>
          <a:xfrm>
            <a:off x="0" y="1928513"/>
            <a:ext cx="9144000" cy="416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1100">
                <a:solidFill>
                  <a:schemeClr val="dk1"/>
                </a:solidFill>
                <a:latin typeface="Times New Roman"/>
                <a:ea typeface="Times New Roman"/>
                <a:cs typeface="Times New Roman"/>
                <a:sym typeface="Times New Roman"/>
              </a:rPr>
              <a:t>Exploit weakness with Sonnet</a:t>
            </a:r>
            <a:r>
              <a:rPr lang="en-GB" sz="1100">
                <a:solidFill>
                  <a:schemeClr val="dk1"/>
                </a:solidFill>
                <a:latin typeface="Times New Roman"/>
                <a:ea typeface="Times New Roman"/>
                <a:cs typeface="Times New Roman"/>
                <a:sym typeface="Times New Roman"/>
              </a:rPr>
              <a:t>: “</a:t>
            </a:r>
            <a:r>
              <a:rPr lang="en-GB" sz="1100">
                <a:solidFill>
                  <a:schemeClr val="dk1"/>
                </a:solidFill>
                <a:highlight>
                  <a:srgbClr val="FFFFFF"/>
                </a:highlight>
                <a:latin typeface="Times New Roman"/>
                <a:ea typeface="Times New Roman"/>
                <a:cs typeface="Times New Roman"/>
                <a:sym typeface="Times New Roman"/>
              </a:rPr>
              <a:t>First, analyse the situation to compute the positions and types of the enemy squads. Then, write a plan that play on their weaknesses to split our army into three groups with specific strengths and send each one against one of the enemy squads to maximize efficiency.</a:t>
            </a:r>
            <a:r>
              <a:rPr lang="en-GB" sz="1100">
                <a:solidFill>
                  <a:schemeClr val="dk1"/>
                </a:solidFill>
                <a:latin typeface="Times New Roman"/>
                <a:ea typeface="Times New Roman"/>
                <a:cs typeface="Times New Roman"/>
                <a:sym typeface="Times New Roman"/>
              </a:rPr>
              <a:t>”</a:t>
            </a:r>
            <a:endParaRPr sz="1100">
              <a:solidFill>
                <a:schemeClr val="dk1"/>
              </a:solidFill>
              <a:latin typeface="Times New Roman"/>
              <a:ea typeface="Times New Roman"/>
              <a:cs typeface="Times New Roman"/>
              <a:sym typeface="Times New Roman"/>
            </a:endParaRPr>
          </a:p>
        </p:txBody>
      </p:sp>
      <p:sp>
        <p:nvSpPr>
          <p:cNvPr id="58" name="Google Shape;58;p13"/>
          <p:cNvSpPr txBox="1"/>
          <p:nvPr/>
        </p:nvSpPr>
        <p:spPr>
          <a:xfrm>
            <a:off x="0" y="-2787"/>
            <a:ext cx="9144000" cy="416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1100">
                <a:solidFill>
                  <a:schemeClr val="dk1"/>
                </a:solidFill>
                <a:latin typeface="Times New Roman"/>
                <a:ea typeface="Times New Roman"/>
                <a:cs typeface="Times New Roman"/>
                <a:sym typeface="Times New Roman"/>
              </a:rPr>
              <a:t>Coordinate </a:t>
            </a:r>
            <a:r>
              <a:rPr b="1" lang="en-GB" sz="1100">
                <a:solidFill>
                  <a:schemeClr val="dk1"/>
                </a:solidFill>
                <a:latin typeface="Times New Roman"/>
                <a:ea typeface="Times New Roman"/>
                <a:cs typeface="Times New Roman"/>
                <a:sym typeface="Times New Roman"/>
              </a:rPr>
              <a:t>with</a:t>
            </a:r>
            <a:r>
              <a:rPr lang="en-GB" sz="1100">
                <a:solidFill>
                  <a:schemeClr val="dk1"/>
                </a:solidFill>
                <a:latin typeface="Times New Roman"/>
                <a:ea typeface="Times New Roman"/>
                <a:cs typeface="Times New Roman"/>
                <a:sym typeface="Times New Roman"/>
              </a:rPr>
              <a:t> </a:t>
            </a:r>
            <a:r>
              <a:rPr b="1" lang="en-GB" sz="1100">
                <a:solidFill>
                  <a:schemeClr val="dk1"/>
                </a:solidFill>
                <a:latin typeface="Times New Roman"/>
                <a:ea typeface="Times New Roman"/>
                <a:cs typeface="Times New Roman"/>
                <a:sym typeface="Times New Roman"/>
              </a:rPr>
              <a:t>Sonnet</a:t>
            </a:r>
            <a:r>
              <a:rPr lang="en-GB" sz="1100">
                <a:solidFill>
                  <a:schemeClr val="dk1"/>
                </a:solidFill>
                <a:latin typeface="Times New Roman"/>
                <a:ea typeface="Times New Roman"/>
                <a:cs typeface="Times New Roman"/>
                <a:sym typeface="Times New Roman"/>
              </a:rPr>
              <a:t>: “Make a plan that forms as many squads as you think necessary to cover the middle row of the map to eliminate all the enemies as quickly as possible. Ensure to place our archers so that they protected by our close range units.” </a:t>
            </a:r>
            <a:endParaRPr b="1" sz="1100">
              <a:solidFill>
                <a:schemeClr val="dk1"/>
              </a:solidFill>
              <a:latin typeface="Times New Roman"/>
              <a:ea typeface="Times New Roman"/>
              <a:cs typeface="Times New Roman"/>
              <a:sym typeface="Times New Roman"/>
            </a:endParaRPr>
          </a:p>
        </p:txBody>
      </p:sp>
      <p:pic>
        <p:nvPicPr>
          <p:cNvPr id="59" name="Google Shape;59;p13"/>
          <p:cNvPicPr preferRelativeResize="0"/>
          <p:nvPr/>
        </p:nvPicPr>
        <p:blipFill>
          <a:blip r:embed="rId5">
            <a:alphaModFix/>
          </a:blip>
          <a:stretch>
            <a:fillRect/>
          </a:stretch>
        </p:blipFill>
        <p:spPr>
          <a:xfrm>
            <a:off x="0" y="414038"/>
            <a:ext cx="9144000" cy="1514475"/>
          </a:xfrm>
          <a:prstGeom prst="rect">
            <a:avLst/>
          </a:prstGeom>
          <a:noFill/>
          <a:ln>
            <a:noFill/>
          </a:ln>
        </p:spPr>
      </p:pic>
      <p:sp>
        <p:nvSpPr>
          <p:cNvPr id="60" name="Google Shape;60;p13"/>
          <p:cNvSpPr txBox="1"/>
          <p:nvPr/>
        </p:nvSpPr>
        <p:spPr>
          <a:xfrm>
            <a:off x="0" y="5652058"/>
            <a:ext cx="9144000" cy="584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1100">
                <a:solidFill>
                  <a:schemeClr val="dk1"/>
                </a:solidFill>
                <a:latin typeface="Times New Roman"/>
                <a:ea typeface="Times New Roman"/>
                <a:cs typeface="Times New Roman"/>
                <a:sym typeface="Times New Roman"/>
              </a:rPr>
              <a:t>Exploit terrain with 4o</a:t>
            </a:r>
            <a:r>
              <a:rPr lang="en-GB" sz="1100">
                <a:solidFill>
                  <a:schemeClr val="dk1"/>
                </a:solidFill>
                <a:latin typeface="Times New Roman"/>
                <a:ea typeface="Times New Roman"/>
                <a:cs typeface="Times New Roman"/>
                <a:sym typeface="Times New Roman"/>
              </a:rPr>
              <a:t>: “</a:t>
            </a:r>
            <a:r>
              <a:rPr lang="en-GB" sz="1100">
                <a:solidFill>
                  <a:schemeClr val="dk1"/>
                </a:solidFill>
                <a:highlight>
                  <a:srgbClr val="FFFFFF"/>
                </a:highlight>
                <a:latin typeface="Times New Roman"/>
                <a:ea typeface="Times New Roman"/>
                <a:cs typeface="Times New Roman"/>
                <a:sym typeface="Times New Roman"/>
              </a:rPr>
              <a:t>Design a plan to move our spearmen inside the trees on the east close to the bridge, then make them run to the forest on the left,  on top of the bridge to quickly regain cover. Then make them hide deep inside the forest on the left  of the map. Finally, make them rush south to the south-east corner of the map inside the forest and then to the objective. Everything while ignoring enemies.</a:t>
            </a:r>
            <a:r>
              <a:rPr lang="en-GB" sz="1100">
                <a:solidFill>
                  <a:schemeClr val="dk1"/>
                </a:solidFill>
                <a:latin typeface="Times New Roman"/>
                <a:ea typeface="Times New Roman"/>
                <a:cs typeface="Times New Roman"/>
                <a:sym typeface="Times New Roman"/>
              </a:rPr>
              <a:t>”</a:t>
            </a:r>
            <a:endParaRPr sz="1100">
              <a:solidFill>
                <a:schemeClr val="dk1"/>
              </a:solidFill>
              <a:latin typeface="Times New Roman"/>
              <a:ea typeface="Times New Roman"/>
              <a:cs typeface="Times New Roman"/>
              <a:sym typeface="Times New Roman"/>
            </a:endParaRPr>
          </a:p>
        </p:txBody>
      </p:sp>
      <p:pic>
        <p:nvPicPr>
          <p:cNvPr id="61" name="Google Shape;61;p13"/>
          <p:cNvPicPr preferRelativeResize="0"/>
          <p:nvPr/>
        </p:nvPicPr>
        <p:blipFill>
          <a:blip r:embed="rId6">
            <a:alphaModFix/>
          </a:blip>
          <a:stretch>
            <a:fillRect/>
          </a:stretch>
        </p:blipFill>
        <p:spPr>
          <a:xfrm>
            <a:off x="0" y="6237268"/>
            <a:ext cx="9144000" cy="1514475"/>
          </a:xfrm>
          <a:prstGeom prst="rect">
            <a:avLst/>
          </a:prstGeom>
          <a:noFill/>
          <a:ln>
            <a:noFill/>
          </a:ln>
        </p:spPr>
      </p:pic>
      <p:sp>
        <p:nvSpPr>
          <p:cNvPr id="62" name="Google Shape;62;p13"/>
          <p:cNvSpPr txBox="1"/>
          <p:nvPr/>
        </p:nvSpPr>
        <p:spPr>
          <a:xfrm>
            <a:off x="0" y="7752243"/>
            <a:ext cx="9144000" cy="276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1100">
                <a:solidFill>
                  <a:schemeClr val="dk1"/>
                </a:solidFill>
                <a:latin typeface="Times New Roman"/>
                <a:ea typeface="Times New Roman"/>
                <a:cs typeface="Times New Roman"/>
                <a:sym typeface="Times New Roman"/>
              </a:rPr>
              <a:t>Strategize points</a:t>
            </a:r>
            <a:r>
              <a:rPr b="1" lang="en-GB" sz="1100">
                <a:solidFill>
                  <a:schemeClr val="dk1"/>
                </a:solidFill>
                <a:latin typeface="Times New Roman"/>
                <a:ea typeface="Times New Roman"/>
                <a:cs typeface="Times New Roman"/>
                <a:sym typeface="Times New Roman"/>
              </a:rPr>
              <a:t> with o1-mini</a:t>
            </a:r>
            <a:r>
              <a:rPr lang="en-GB" sz="1100">
                <a:solidFill>
                  <a:schemeClr val="dk1"/>
                </a:solidFill>
                <a:latin typeface="Times New Roman"/>
                <a:ea typeface="Times New Roman"/>
                <a:cs typeface="Times New Roman"/>
                <a:sym typeface="Times New Roman"/>
              </a:rPr>
              <a:t>: “Split our army on all the bridges to guard them and make sure to send long-range and close-range units on each one.”</a:t>
            </a:r>
            <a:endParaRPr sz="1100">
              <a:solidFill>
                <a:schemeClr val="dk1"/>
              </a:solidFill>
              <a:latin typeface="Times New Roman"/>
              <a:ea typeface="Times New Roman"/>
              <a:cs typeface="Times New Roman"/>
              <a:sym typeface="Times New Roman"/>
            </a:endParaRPr>
          </a:p>
        </p:txBody>
      </p:sp>
      <p:pic>
        <p:nvPicPr>
          <p:cNvPr id="63" name="Google Shape;63;p13"/>
          <p:cNvPicPr preferRelativeResize="0"/>
          <p:nvPr/>
        </p:nvPicPr>
        <p:blipFill>
          <a:blip r:embed="rId7">
            <a:alphaModFix/>
          </a:blip>
          <a:stretch>
            <a:fillRect/>
          </a:stretch>
        </p:blipFill>
        <p:spPr>
          <a:xfrm>
            <a:off x="0" y="7989514"/>
            <a:ext cx="9144000" cy="1514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